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0" r:id="rId1"/>
  </p:sldMasterIdLst>
  <p:notesMasterIdLst>
    <p:notesMasterId r:id="rId7"/>
  </p:notesMasterIdLst>
  <p:sldIdLst>
    <p:sldId id="256" r:id="rId2"/>
    <p:sldId id="259" r:id="rId3"/>
    <p:sldId id="257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419" autoAdjust="0"/>
    <p:restoredTop sz="84468" autoAdjust="0"/>
  </p:normalViewPr>
  <p:slideViewPr>
    <p:cSldViewPr snapToGrid="0">
      <p:cViewPr varScale="1">
        <p:scale>
          <a:sx n="116" d="100"/>
          <a:sy n="116" d="100"/>
        </p:scale>
        <p:origin x="828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p4>
</file>

<file path=ppt/media/media3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0A9AC5-2E62-4F01-8D40-4C973B40EB3E}" type="datetimeFigureOut">
              <a:rPr lang="en-US" altLang="zh-TW"/>
              <a:t>4/11/2016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9BEB52-01BD-4F0E-BD30-C4FB20111B7A}" type="slidenum">
              <a:rPr lang="en-US" altLang="zh-TW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248597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9BEB52-01BD-4F0E-BD30-C4FB20111B7A}" type="slidenum">
              <a:rPr lang="en-US" altLang="zh-TW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999673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88825" cy="6872226"/>
            <a:chOff x="0" y="0"/>
            <a:chExt cx="12188825" cy="6872226"/>
          </a:xfrm>
        </p:grpSpPr>
        <p:pic>
          <p:nvPicPr>
            <p:cNvPr id="9" name="Picture 8" descr="HD-PanelTitle-V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" r="47673"/>
            <a:stretch/>
          </p:blipFill>
          <p:spPr>
            <a:xfrm rot="5400000">
              <a:off x="5245268" y="530352"/>
              <a:ext cx="1673352" cy="612648"/>
            </a:xfrm>
            <a:prstGeom prst="rect">
              <a:avLst/>
            </a:prstGeom>
          </p:spPr>
        </p:pic>
        <p:pic>
          <p:nvPicPr>
            <p:cNvPr id="18" name="Picture 17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8819"/>
            <a:stretch/>
          </p:blipFill>
          <p:spPr>
            <a:xfrm rot="5400000">
              <a:off x="5263556" y="5747514"/>
              <a:ext cx="1636776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4/11/2016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48136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9506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81560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70210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1823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24024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7726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832323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84219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7F38-B617-4D2F-AE0A-013F0C4D2C57}" type="datetimeFigureOut">
              <a:rPr lang="en-US" smtClean="0"/>
              <a:t>4/11/2016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44919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84459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smtClean="0"/>
              <a:t>4/11/2016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19310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4/11/2016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43240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4/11/2016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89323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4/11/2016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59740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87878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4/11/2016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33952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88825" cy="6856215"/>
            <a:chOff x="0" y="0"/>
            <a:chExt cx="12188825" cy="6856215"/>
          </a:xfrm>
        </p:grpSpPr>
        <p:pic>
          <p:nvPicPr>
            <p:cNvPr id="8" name="Picture 7" descr="HD-PanelContent-V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1" y="76265"/>
              <a:ext cx="758952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093"/>
            <a:stretch/>
          </p:blipFill>
          <p:spPr>
            <a:xfrm rot="5400000">
              <a:off x="5706470" y="6173526"/>
              <a:ext cx="758952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4/11/2016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30100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  <p:sldLayoutId id="2147483684" r:id="rId14"/>
    <p:sldLayoutId id="2147483685" r:id="rId15"/>
    <p:sldLayoutId id="2147483686" r:id="rId16"/>
    <p:sldLayoutId id="214748368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hyperlink" Target="http://stabyourself.net/orthorobot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3.m4a"/><Relationship Id="rId7" Type="http://schemas.openxmlformats.org/officeDocument/2006/relationships/image" Target="../media/image8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9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sz="3600" b="1" dirty="0">
                <a:latin typeface="+mn-ea"/>
                <a:ea typeface="+mn-ea"/>
              </a:rPr>
              <a:t>期中專題</a:t>
            </a:r>
            <a:r>
              <a:rPr lang="en-US" altLang="zh-TW" sz="3600" b="1" dirty="0" smtClean="0">
                <a:latin typeface="+mn-ea"/>
                <a:ea typeface="+mn-ea"/>
              </a:rPr>
              <a:t/>
            </a:r>
            <a:br>
              <a:rPr lang="en-US" altLang="zh-TW" sz="3600" b="1" dirty="0" smtClean="0">
                <a:latin typeface="+mn-ea"/>
                <a:ea typeface="+mn-ea"/>
              </a:rPr>
            </a:br>
            <a:r>
              <a:rPr lang="zh-TW" altLang="en-US" sz="3600" b="1" dirty="0" smtClean="0">
                <a:latin typeface="+mn-ea"/>
                <a:ea typeface="+mn-ea"/>
              </a:rPr>
              <a:t>遊戲改作</a:t>
            </a:r>
            <a:endParaRPr lang="zh-TW" altLang="en-US" sz="3600" b="1" dirty="0">
              <a:solidFill>
                <a:schemeClr val="accent5">
                  <a:lumMod val="7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zh-TW" dirty="0" smtClean="0"/>
              <a:t>Student ID : 0356626</a:t>
            </a:r>
          </a:p>
          <a:p>
            <a:r>
              <a:rPr lang="en-US" altLang="zh-TW" dirty="0" smtClean="0"/>
              <a:t>Name : </a:t>
            </a:r>
            <a:r>
              <a:rPr lang="zh-TW" altLang="en-US" dirty="0" smtClean="0"/>
              <a:t>董艾鈴</a:t>
            </a:r>
            <a:endParaRPr lang="zh-TW" altLang="en-US" dirty="0"/>
          </a:p>
        </p:txBody>
      </p:sp>
      <p:sp>
        <p:nvSpPr>
          <p:cNvPr id="4" name="文字方塊 3"/>
          <p:cNvSpPr txBox="1"/>
          <p:nvPr/>
        </p:nvSpPr>
        <p:spPr>
          <a:xfrm>
            <a:off x="8587409" y="6154310"/>
            <a:ext cx="30572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600" dirty="0">
                <a:solidFill>
                  <a:schemeClr val="accent5">
                    <a:lumMod val="40000"/>
                    <a:lumOff val="60000"/>
                  </a:schemeClr>
                </a:solidFill>
                <a:latin typeface="+mn-ea"/>
              </a:rPr>
              <a:t>數位娛樂與藝術專題</a:t>
            </a:r>
            <a:r>
              <a:rPr lang="en-US" altLang="zh-TW" sz="1600" dirty="0">
                <a:solidFill>
                  <a:schemeClr val="accent5">
                    <a:lumMod val="40000"/>
                    <a:lumOff val="60000"/>
                  </a:schemeClr>
                </a:solidFill>
                <a:latin typeface="+mn-ea"/>
              </a:rPr>
              <a:t>—</a:t>
            </a:r>
            <a:r>
              <a:rPr lang="zh-TW" altLang="en-US" sz="1600" dirty="0">
                <a:solidFill>
                  <a:schemeClr val="accent5">
                    <a:lumMod val="40000"/>
                    <a:lumOff val="60000"/>
                  </a:schemeClr>
                </a:solidFill>
                <a:latin typeface="+mn-ea"/>
              </a:rPr>
              <a:t>遊戲設計</a:t>
            </a:r>
            <a:endParaRPr lang="zh-TW" altLang="en-US" sz="1600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3265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410"/>
    </mc:Choice>
    <mc:Fallback xmlns="">
      <p:transition spd="slow" advTm="7410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遊戲簡介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SzPct val="60000"/>
              <a:buFont typeface="Wingdings" panose="05000000000000000000" pitchFamily="2" charset="2"/>
              <a:buChar char="u"/>
            </a:pPr>
            <a:r>
              <a:rPr lang="en-US" altLang="zh-TW" dirty="0" smtClean="0"/>
              <a:t>Ortho Robot</a:t>
            </a:r>
          </a:p>
          <a:p>
            <a:pPr lvl="1">
              <a:buSzPct val="60000"/>
              <a:buFont typeface="Wingdings" panose="05000000000000000000" pitchFamily="2" charset="2"/>
              <a:buChar char="u"/>
            </a:pPr>
            <a:r>
              <a:rPr lang="en-US" altLang="zh-TW" dirty="0"/>
              <a:t>Open source : LÖVE</a:t>
            </a:r>
          </a:p>
          <a:p>
            <a:pPr lvl="1">
              <a:buSzPct val="60000"/>
              <a:buFont typeface="Wingdings" panose="05000000000000000000" pitchFamily="2" charset="2"/>
              <a:buChar char="u"/>
            </a:pPr>
            <a:r>
              <a:rPr lang="zh-TW" altLang="en-US" dirty="0"/>
              <a:t>介於</a:t>
            </a:r>
            <a:r>
              <a:rPr lang="en-US" altLang="zh-TW" dirty="0" smtClean="0"/>
              <a:t>2D</a:t>
            </a:r>
            <a:r>
              <a:rPr lang="zh-TW" altLang="en-US" dirty="0" smtClean="0"/>
              <a:t>與</a:t>
            </a:r>
            <a:r>
              <a:rPr lang="en-US" altLang="zh-TW" dirty="0" smtClean="0"/>
              <a:t>3D</a:t>
            </a:r>
            <a:r>
              <a:rPr lang="zh-TW" altLang="en-US" dirty="0" smtClean="0"/>
              <a:t>視角的遊戲</a:t>
            </a:r>
            <a:endParaRPr lang="en-US" altLang="zh-TW" dirty="0" smtClean="0"/>
          </a:p>
          <a:p>
            <a:pPr lvl="1">
              <a:buSzPct val="60000"/>
              <a:buFont typeface="Wingdings" panose="05000000000000000000" pitchFamily="2" charset="2"/>
              <a:buChar char="u"/>
            </a:pPr>
            <a:r>
              <a:rPr lang="zh-TW" altLang="en-US" dirty="0"/>
              <a:t>解</a:t>
            </a:r>
            <a:r>
              <a:rPr lang="zh-TW" altLang="en-US" dirty="0" smtClean="0"/>
              <a:t>謎闖關</a:t>
            </a:r>
            <a:endParaRPr lang="en-US" altLang="zh-TW" dirty="0" smtClean="0"/>
          </a:p>
          <a:p>
            <a:pPr lvl="1">
              <a:buSzPct val="60000"/>
              <a:buFont typeface="Wingdings" panose="05000000000000000000" pitchFamily="2" charset="2"/>
              <a:buChar char="u"/>
            </a:pPr>
            <a:r>
              <a:rPr lang="en-US" altLang="zh-TW" dirty="0">
                <a:hlinkClick r:id="rId4"/>
              </a:rPr>
              <a:t>http://stabyourself.net/orthorobot</a:t>
            </a:r>
            <a:r>
              <a:rPr lang="en-US" altLang="zh-TW" dirty="0" smtClean="0">
                <a:hlinkClick r:id="rId4"/>
              </a:rPr>
              <a:t>/</a:t>
            </a:r>
            <a:endParaRPr lang="en-US" altLang="zh-TW" dirty="0" smtClean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0976" y="2594344"/>
            <a:ext cx="4354977" cy="32575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音訊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271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033"/>
    </mc:Choice>
    <mc:Fallback xmlns="">
      <p:transition spd="slow" advTm="270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tho Robot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67957" y="996779"/>
            <a:ext cx="10057602" cy="4842292"/>
          </a:xfrm>
        </p:spPr>
      </p:pic>
      <p:pic>
        <p:nvPicPr>
          <p:cNvPr id="13" name="音訊 12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40835" y="38717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56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4411"/>
    </mc:Choice>
    <mc:Fallback xmlns="">
      <p:transition spd="slow" advTm="1844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  <p:extLst mod="1">
    <p:ext uri="{E180D4A7-C9FB-4DFB-919C-405C955672EB}">
      <p14:showEvtLst xmlns:p14="http://schemas.microsoft.com/office/powerpoint/2010/main">
        <p14:playEvt time="7632" objId="3"/>
        <p14:pauseEvt time="28958" objId="3"/>
        <p14:resumeEvt time="40545" objId="3"/>
        <p14:pauseEvt time="60221" objId="3"/>
        <p14:resumeEvt time="70799" objId="3"/>
        <p14:pauseEvt time="77826" objId="3"/>
        <p14:resumeEvt time="84055" objId="3"/>
        <p14:pauseEvt time="104175" objId="3"/>
        <p14:resumeEvt time="118460" objId="3"/>
        <p14:pauseEvt time="122747" objId="3"/>
        <p14:resumeEvt time="140051" objId="3"/>
        <p14:pauseEvt time="181225" objId="3"/>
        <p14:stopEvt time="184411" objId="3"/>
      </p14:showEvt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改作類別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SzPct val="60000"/>
              <a:buFont typeface="Wingdings" panose="05000000000000000000" pitchFamily="2" charset="2"/>
              <a:buChar char="u"/>
            </a:pPr>
            <a:r>
              <a:rPr lang="en-US" altLang="zh-TW" dirty="0" smtClean="0"/>
              <a:t>Interface</a:t>
            </a:r>
          </a:p>
          <a:p>
            <a:pPr lvl="1">
              <a:buSzPct val="60000"/>
              <a:buFont typeface="Wingdings" panose="05000000000000000000" pitchFamily="2" charset="2"/>
              <a:buChar char="u"/>
            </a:pPr>
            <a:r>
              <a:rPr lang="zh-TW" altLang="en-US" dirty="0" smtClean="0"/>
              <a:t>地圖組成</a:t>
            </a:r>
            <a:endParaRPr lang="en-US" altLang="zh-TW" dirty="0" smtClean="0"/>
          </a:p>
          <a:p>
            <a:pPr>
              <a:buSzPct val="60000"/>
              <a:buFont typeface="Wingdings" panose="05000000000000000000" pitchFamily="2" charset="2"/>
              <a:buChar char="u"/>
            </a:pPr>
            <a:r>
              <a:rPr lang="en-US" altLang="zh-TW" dirty="0" smtClean="0"/>
              <a:t>Game rules</a:t>
            </a:r>
          </a:p>
          <a:p>
            <a:pPr lvl="1">
              <a:buSzPct val="60000"/>
              <a:buFont typeface="Wingdings" panose="05000000000000000000" pitchFamily="2" charset="2"/>
              <a:buChar char="u"/>
            </a:pPr>
            <a:r>
              <a:rPr lang="zh-TW" altLang="en-US" dirty="0" smtClean="0"/>
              <a:t>傳送功能</a:t>
            </a:r>
            <a:endParaRPr lang="en-US" altLang="zh-TW" dirty="0"/>
          </a:p>
          <a:p>
            <a:pPr lvl="2">
              <a:buSzPct val="60000"/>
              <a:buFont typeface="Wingdings" panose="05000000000000000000" pitchFamily="2" charset="2"/>
              <a:buChar char="u"/>
            </a:pPr>
            <a:r>
              <a:rPr lang="en-US" altLang="zh-TW" dirty="0" smtClean="0"/>
              <a:t>space</a:t>
            </a:r>
            <a:r>
              <a:rPr lang="zh-TW" altLang="en-US" dirty="0" smtClean="0"/>
              <a:t>可以做傳送</a:t>
            </a:r>
            <a:endParaRPr lang="en-US" altLang="zh-TW" dirty="0" smtClean="0"/>
          </a:p>
          <a:p>
            <a:pPr lvl="2">
              <a:buSzPct val="60000"/>
              <a:buFont typeface="Wingdings" panose="05000000000000000000" pitchFamily="2" charset="2"/>
              <a:buChar char="u"/>
            </a:pPr>
            <a:r>
              <a:rPr lang="zh-TW" altLang="en-US" dirty="0" smtClean="0"/>
              <a:t>傳送視角的不同</a:t>
            </a:r>
            <a:endParaRPr lang="zh-TW" altLang="en-US" dirty="0"/>
          </a:p>
        </p:txBody>
      </p:sp>
      <p:pic>
        <p:nvPicPr>
          <p:cNvPr id="2050" name="Picture 2" descr="C:\Users\PJWen\AppData\Local\Temp\SNAGHTML3253ecb7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4803" y="2902682"/>
            <a:ext cx="3470349" cy="26895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:\Users\PJWen\AppData\Local\Temp\SNAGHTML32544023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1770" y="2902683"/>
            <a:ext cx="3470348" cy="2689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C:\Users\PJWen\AppData\Local\Temp\SNAGHTML325777c6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4811" y="2902682"/>
            <a:ext cx="3470341" cy="2689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C:\Users\PJWen\AppData\Local\Temp\SNAGHTML3257ba32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1770" y="2902682"/>
            <a:ext cx="3470341" cy="2689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07928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795"/>
    </mc:Choice>
    <mc:Fallback xmlns="">
      <p:transition spd="slow" advTm="627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改作說明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SzPct val="60000"/>
              <a:buFont typeface="Wingdings" panose="05000000000000000000" pitchFamily="2" charset="2"/>
              <a:buChar char="u"/>
            </a:pPr>
            <a:r>
              <a:rPr lang="zh-TW" altLang="en-US" dirty="0" smtClean="0"/>
              <a:t>傳送功能</a:t>
            </a:r>
            <a:endParaRPr lang="en-US" altLang="zh-TW" dirty="0" smtClean="0"/>
          </a:p>
          <a:p>
            <a:pPr lvl="1">
              <a:buSzPct val="60000"/>
              <a:buFont typeface="Wingdings" panose="05000000000000000000" pitchFamily="2" charset="2"/>
              <a:buChar char="u"/>
            </a:pPr>
            <a:r>
              <a:rPr lang="zh-TW" altLang="en-US" dirty="0"/>
              <a:t>增加一個</a:t>
            </a:r>
            <a:r>
              <a:rPr lang="zh-TW" altLang="en-US" dirty="0" smtClean="0"/>
              <a:t>新</a:t>
            </a:r>
            <a:r>
              <a:rPr lang="en-US" altLang="zh-TW" dirty="0" smtClean="0"/>
              <a:t>Game rule</a:t>
            </a:r>
            <a:r>
              <a:rPr lang="zh-TW" altLang="en-US" dirty="0" smtClean="0"/>
              <a:t>，增加樂趣。</a:t>
            </a:r>
            <a:endParaRPr lang="en-US" altLang="zh-TW" dirty="0" smtClean="0"/>
          </a:p>
          <a:p>
            <a:pPr lvl="1">
              <a:buSzPct val="60000"/>
              <a:buFont typeface="Wingdings" panose="05000000000000000000" pitchFamily="2" charset="2"/>
              <a:buChar char="u"/>
            </a:pPr>
            <a:r>
              <a:rPr lang="zh-TW" altLang="en-US" dirty="0"/>
              <a:t>單純</a:t>
            </a:r>
            <a:r>
              <a:rPr lang="zh-TW" altLang="en-US" dirty="0" smtClean="0"/>
              <a:t>騙人，不一定有用處。</a:t>
            </a:r>
            <a:endParaRPr lang="en-US" altLang="zh-TW" dirty="0" smtClean="0"/>
          </a:p>
          <a:p>
            <a:pPr>
              <a:buSzPct val="60000"/>
              <a:buFont typeface="Wingdings" panose="05000000000000000000" pitchFamily="2" charset="2"/>
              <a:buChar char="u"/>
            </a:pPr>
            <a:r>
              <a:rPr lang="zh-TW" altLang="en-US" dirty="0" smtClean="0"/>
              <a:t>地圖</a:t>
            </a:r>
            <a:endParaRPr lang="en-US" altLang="zh-TW" dirty="0" smtClean="0"/>
          </a:p>
          <a:p>
            <a:pPr lvl="1">
              <a:buSzPct val="60000"/>
              <a:buFont typeface="Wingdings" panose="05000000000000000000" pitchFamily="2" charset="2"/>
              <a:buChar char="u"/>
            </a:pPr>
            <a:r>
              <a:rPr lang="zh-TW" altLang="en-US" dirty="0" smtClean="0"/>
              <a:t>改變增加傳送功能後可能走的成功路徑。</a:t>
            </a:r>
            <a:endParaRPr lang="en-US" altLang="zh-TW" dirty="0" smtClean="0"/>
          </a:p>
          <a:p>
            <a:pPr lvl="1">
              <a:buSzPct val="60000"/>
              <a:buFont typeface="Wingdings" panose="05000000000000000000" pitchFamily="2" charset="2"/>
              <a:buChar char="u"/>
            </a:pPr>
            <a:r>
              <a:rPr lang="zh-TW" altLang="en-US" dirty="0" smtClean="0"/>
              <a:t>對於簡單的路徑，增加阻擋物</a:t>
            </a:r>
            <a:r>
              <a:rPr lang="en-US" altLang="zh-TW" dirty="0" smtClean="0"/>
              <a:t>(</a:t>
            </a:r>
            <a:r>
              <a:rPr lang="zh-TW" altLang="en-US" dirty="0" smtClean="0"/>
              <a:t>紅色方塊</a:t>
            </a:r>
            <a:r>
              <a:rPr lang="en-US" altLang="zh-TW" dirty="0" smtClean="0"/>
              <a:t>)</a:t>
            </a:r>
            <a:r>
              <a:rPr lang="zh-TW" altLang="en-US" dirty="0" smtClean="0"/>
              <a:t>增加難度。</a:t>
            </a:r>
            <a:endParaRPr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2194697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85"/>
    </mc:Choice>
    <mc:Fallback xmlns="">
      <p:transition spd="slow" advTm="60085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6"/>
</p:tagLst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有機">
  <a:themeElements>
    <a:clrScheme name="有機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B15E28"/>
      </a:accent1>
      <a:accent2>
        <a:srgbClr val="B13228"/>
      </a:accent2>
      <a:accent3>
        <a:srgbClr val="8B7B56"/>
      </a:accent3>
      <a:accent4>
        <a:srgbClr val="E09C41"/>
      </a:accent4>
      <a:accent5>
        <a:srgbClr val="9EAE51"/>
      </a:accent5>
      <a:accent6>
        <a:srgbClr val="6E7355"/>
      </a:accent6>
      <a:hlink>
        <a:srgbClr val="D37A21"/>
      </a:hlink>
      <a:folHlink>
        <a:srgbClr val="CA8F55"/>
      </a:folHlink>
    </a:clrScheme>
    <a:fontScheme name="有機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有機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039A4B3-0617-4CFC-B614-27363ECC28AC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2092</TotalTime>
  <Words>105</Words>
  <Application>Microsoft Office PowerPoint</Application>
  <PresentationFormat>寬螢幕</PresentationFormat>
  <Paragraphs>25</Paragraphs>
  <Slides>5</Slides>
  <Notes>1</Notes>
  <HiddenSlides>0</HiddenSlides>
  <MMClips>3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12" baseType="lpstr">
      <vt:lpstr>微軟正黑體</vt:lpstr>
      <vt:lpstr>新細明體</vt:lpstr>
      <vt:lpstr>Arial</vt:lpstr>
      <vt:lpstr>Calibri</vt:lpstr>
      <vt:lpstr>Garamond</vt:lpstr>
      <vt:lpstr>Wingdings</vt:lpstr>
      <vt:lpstr>有機</vt:lpstr>
      <vt:lpstr>期中專題 遊戲改作</vt:lpstr>
      <vt:lpstr>遊戲簡介</vt:lpstr>
      <vt:lpstr>PowerPoint 簡報</vt:lpstr>
      <vt:lpstr>改作類別</vt:lpstr>
      <vt:lpstr>改作說明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Chalalai Sarakor</dc:creator>
  <cp:lastModifiedBy>Windows User</cp:lastModifiedBy>
  <cp:revision>61</cp:revision>
  <dcterms:created xsi:type="dcterms:W3CDTF">2013-07-30T10:46:53Z</dcterms:created>
  <dcterms:modified xsi:type="dcterms:W3CDTF">2016-04-11T13:15:04Z</dcterms:modified>
</cp:coreProperties>
</file>

<file path=docProps/thumbnail.jpeg>
</file>